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0023"/>
    <a:srgbClr val="C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4"/>
    <p:restoredTop sz="90946"/>
  </p:normalViewPr>
  <p:slideViewPr>
    <p:cSldViewPr>
      <p:cViewPr varScale="1">
        <p:scale>
          <a:sx n="93" d="100"/>
          <a:sy n="93" d="100"/>
        </p:scale>
        <p:origin x="6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2D73DA-87C9-B74D-B57C-4AA41FC3CA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5C17E3-8324-A947-AA8E-FC3F8F624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0955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341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0BDF62-AA28-9B48-A8F5-00DF6AD3A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F246C37-478C-0A4B-9DD1-C06AC3270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21F8E46-2059-624E-9BD8-549C9AED55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8E2841-CE42-4E4A-A92F-FC9E86219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0E3A01-AA1B-6F42-8011-F60173A47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A2E793-AA51-1F48-ACFA-C2A740DF7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FBB52D-D923-7943-BF9F-68AA3BCE6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6BE79E-0D61-9341-AD68-ECD693F61C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7B69B2-1170-7240-962C-20E2900AB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7724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fld id="{4D498D49-3943-DD44-B8B4-AF971BE8159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4" name="Picture 10" descr="shelby-logo.jpg                                                000324FBMacintosh HD                   BA577892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371600" cy="895350"/>
          </a:xfrm>
          <a:prstGeom prst="rect">
            <a:avLst/>
          </a:prstGeom>
          <a:noFill/>
        </p:spPr>
      </p:pic>
      <p:sp>
        <p:nvSpPr>
          <p:cNvPr id="1039" name="Line 15"/>
          <p:cNvSpPr>
            <a:spLocks noChangeShapeType="1"/>
          </p:cNvSpPr>
          <p:nvPr/>
        </p:nvSpPr>
        <p:spPr bwMode="auto">
          <a:xfrm flipH="1" flipV="1">
            <a:off x="0" y="895350"/>
            <a:ext cx="9144000" cy="158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H="1" flipV="1">
            <a:off x="0" y="6343650"/>
            <a:ext cx="9144000" cy="158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392" y="6366822"/>
            <a:ext cx="2401608" cy="4911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" charset="0"/>
        </a:defRPr>
      </a:lvl9pPr>
    </p:titleStyle>
    <p:bodyStyle>
      <a:lvl1pPr marL="227013" indent="-227013" algn="l" rtl="0" eaLnBrk="1" fontAlgn="base" hangingPunct="1">
        <a:spcBef>
          <a:spcPct val="20000"/>
        </a:spcBef>
        <a:spcAft>
          <a:spcPct val="0"/>
        </a:spcAft>
        <a:buClr>
          <a:srgbClr val="8700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7013" algn="l" rtl="0" eaLnBrk="1" fontAlgn="base" hangingPunct="1">
        <a:spcBef>
          <a:spcPct val="20000"/>
        </a:spcBef>
        <a:spcAft>
          <a:spcPct val="0"/>
        </a:spcAft>
        <a:buClr>
          <a:srgbClr val="870000"/>
        </a:buClr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09638" indent="-227013" algn="l" rtl="0" eaLnBrk="1" fontAlgn="base" hangingPunct="1">
        <a:spcBef>
          <a:spcPct val="20000"/>
        </a:spcBef>
        <a:spcAft>
          <a:spcPct val="0"/>
        </a:spcAft>
        <a:buClr>
          <a:srgbClr val="870000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60475" indent="-236538" algn="l" rtl="0" eaLnBrk="1" fontAlgn="base" hangingPunct="1">
        <a:spcBef>
          <a:spcPct val="20000"/>
        </a:spcBef>
        <a:spcAft>
          <a:spcPct val="0"/>
        </a:spcAft>
        <a:buClr>
          <a:srgbClr val="870000"/>
        </a:buClr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1601788" indent="-227013" algn="l" rtl="0" eaLnBrk="1" fontAlgn="base" hangingPunct="1">
        <a:spcBef>
          <a:spcPct val="20000"/>
        </a:spcBef>
        <a:spcAft>
          <a:spcPct val="0"/>
        </a:spcAft>
        <a:buClr>
          <a:srgbClr val="870000"/>
        </a:buClr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058988" indent="-227013" algn="l" rtl="0" eaLnBrk="1" fontAlgn="base" hangingPunct="1">
        <a:spcBef>
          <a:spcPct val="20000"/>
        </a:spcBef>
        <a:spcAft>
          <a:spcPct val="0"/>
        </a:spcAft>
        <a:buClr>
          <a:srgbClr val="870000"/>
        </a:buClr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27013" algn="l" rtl="0" eaLnBrk="1" fontAlgn="base" hangingPunct="1">
        <a:spcBef>
          <a:spcPct val="20000"/>
        </a:spcBef>
        <a:spcAft>
          <a:spcPct val="0"/>
        </a:spcAft>
        <a:buClr>
          <a:srgbClr val="870000"/>
        </a:buClr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27013" algn="l" rtl="0" eaLnBrk="1" fontAlgn="base" hangingPunct="1">
        <a:spcBef>
          <a:spcPct val="20000"/>
        </a:spcBef>
        <a:spcAft>
          <a:spcPct val="0"/>
        </a:spcAft>
        <a:buClr>
          <a:srgbClr val="870000"/>
        </a:buClr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27013" algn="l" rtl="0" eaLnBrk="1" fontAlgn="base" hangingPunct="1">
        <a:spcBef>
          <a:spcPct val="20000"/>
        </a:spcBef>
        <a:spcAft>
          <a:spcPct val="0"/>
        </a:spcAft>
        <a:buClr>
          <a:srgbClr val="870000"/>
        </a:buClr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2057400"/>
          </a:xfrm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648200"/>
            <a:ext cx="8305800" cy="19812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2000" dirty="0"/>
              <a:t>Kevin H. Shaughnessy</a:t>
            </a:r>
          </a:p>
          <a:p>
            <a:pPr>
              <a:spcBef>
                <a:spcPct val="10000"/>
              </a:spcBef>
            </a:pPr>
            <a:r>
              <a:rPr lang="en-US" sz="1800" dirty="0"/>
              <a:t>Department of </a:t>
            </a:r>
            <a:r>
              <a:rPr lang="en-US" sz="1800" dirty="0" smtClean="0"/>
              <a:t>Chemistry and Biochemistry</a:t>
            </a:r>
            <a:endParaRPr lang="en-US" sz="1800" dirty="0"/>
          </a:p>
          <a:p>
            <a:pPr>
              <a:spcBef>
                <a:spcPct val="10000"/>
              </a:spcBef>
            </a:pPr>
            <a:r>
              <a:rPr lang="en-US" sz="1800" dirty="0"/>
              <a:t>The University of Alabama</a:t>
            </a:r>
          </a:p>
          <a:p>
            <a:pPr>
              <a:spcBef>
                <a:spcPct val="10000"/>
              </a:spcBef>
            </a:pPr>
            <a:r>
              <a:rPr lang="en-US" sz="1800" smtClean="0"/>
              <a:t>kshaughn@ua.edu</a:t>
            </a:r>
            <a:endParaRPr lang="en-US" sz="1800" dirty="0" smtClean="0"/>
          </a:p>
          <a:p>
            <a:pPr>
              <a:spcBef>
                <a:spcPct val="10000"/>
              </a:spcBef>
            </a:pPr>
            <a:r>
              <a:rPr lang="en-US" sz="1800" dirty="0" smtClean="0"/>
              <a:t>http</a:t>
            </a:r>
            <a:r>
              <a:rPr lang="en-US" sz="1800" dirty="0" smtClean="0"/>
              <a:t>://</a:t>
            </a:r>
            <a:r>
              <a:rPr lang="en-US" sz="1800" dirty="0" err="1" smtClean="0"/>
              <a:t>kshaughnessy</a:t>
            </a:r>
            <a:r>
              <a:rPr lang="en-US" sz="1800" dirty="0" err="1" smtClean="0"/>
              <a:t>.people.ua.edu</a:t>
            </a:r>
            <a:endParaRPr lang="en-US" sz="1800" dirty="0" smtClean="0"/>
          </a:p>
          <a:p>
            <a:pPr>
              <a:spcBef>
                <a:spcPct val="10000"/>
              </a:spcBef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lk-ASchem-logo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700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C3AAAA"/>
      </a:accent5>
      <a:accent6>
        <a:srgbClr val="00005C"/>
      </a:accent6>
      <a:hlink>
        <a:srgbClr val="009999"/>
      </a:hlink>
      <a:folHlink>
        <a:srgbClr val="99CC00"/>
      </a:folHlink>
    </a:clrScheme>
    <a:fontScheme name="Office Them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SCB-talk-2018" id="{2A152521-B2D7-1144-B377-90334ECEA676}" vid="{368C0E3D-45EA-354D-AB26-1AC18E7BA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Helvetica</vt:lpstr>
      <vt:lpstr>ＭＳ Ｐゴシック</vt:lpstr>
      <vt:lpstr>Times</vt:lpstr>
      <vt:lpstr>talk-ASchem-logo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Shaughnessy, Kevin H</dc:creator>
  <cp:lastModifiedBy>Shaughnessy, Kevin H</cp:lastModifiedBy>
  <cp:revision>1</cp:revision>
  <dcterms:created xsi:type="dcterms:W3CDTF">2018-01-09T09:07:35Z</dcterms:created>
  <dcterms:modified xsi:type="dcterms:W3CDTF">2018-01-09T09:09:04Z</dcterms:modified>
</cp:coreProperties>
</file>